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2" r:id="rId2"/>
    <p:sldId id="271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7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41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701E07-0D68-4658-A9A2-50048B7BE8BC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FDFC22-337A-4E81-99E2-424B6D437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547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E57B0-1090-4820-B4B8-3D5A15CA9F53}" type="datetime8">
              <a:rPr lang="bn-BD" smtClean="0"/>
              <a:t>27 সেপ্টে. 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imranict129@gmail.com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C9F61-9572-4C35-BBCF-52B24E901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968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59A63-0813-489B-B415-B00F9B022FF0}" type="datetime8">
              <a:rPr lang="bn-BD" smtClean="0"/>
              <a:t>27 সেপ্টে. 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imranict129@gmail.com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C9F61-9572-4C35-BBCF-52B24E901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896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3FC63-91FF-403E-9690-13BAEF66D589}" type="datetime8">
              <a:rPr lang="bn-BD" smtClean="0"/>
              <a:t>27 সেপ্টে. 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imranict129@gmail.com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C9F61-9572-4C35-BBCF-52B24E901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49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9089C-FA6E-4A67-B9D0-0C38D6944993}" type="datetime8">
              <a:rPr lang="bn-BD" smtClean="0"/>
              <a:t>27 সেপ্টে. 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imranict129@gmail.com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C9F61-9572-4C35-BBCF-52B24E901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127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6E020-3215-4044-AA35-EA9D3C409C70}" type="datetime8">
              <a:rPr lang="bn-BD" smtClean="0"/>
              <a:t>27 সেপ্টে. 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imranict129@gmail.com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C9F61-9572-4C35-BBCF-52B24E901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787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E9F7B-5507-4547-9677-9CE838242E66}" type="datetime8">
              <a:rPr lang="bn-BD" smtClean="0"/>
              <a:t>27 সেপ্টে. 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imranict129@gmail.com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C9F61-9572-4C35-BBCF-52B24E901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152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F2B64-DF07-4A46-B672-AFB8DCC054B3}" type="datetime8">
              <a:rPr lang="bn-BD" smtClean="0"/>
              <a:t>27 সেপ্টে. 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imranict129@gmail.com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C9F61-9572-4C35-BBCF-52B24E901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06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9379E-C54E-4119-BB80-AB745DAC1458}" type="datetime8">
              <a:rPr lang="bn-BD" smtClean="0"/>
              <a:t>27 সেপ্টে. 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imranict129@gmail.com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C9F61-9572-4C35-BBCF-52B24E901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035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4D16D-E183-495E-8194-62A3E44E424E}" type="datetime8">
              <a:rPr lang="bn-BD" smtClean="0"/>
              <a:t>27 সেপ্টে. 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imranict129@gmail.com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C9F61-9572-4C35-BBCF-52B24E901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415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EB35D-35B8-4EBE-8D0B-77897954282D}" type="datetime8">
              <a:rPr lang="bn-BD" smtClean="0"/>
              <a:t>27 সেপ্টে. 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imranict129@gmail.com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C9F61-9572-4C35-BBCF-52B24E901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299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A8154-B39C-40CE-9AB7-E863237A226F}" type="datetime8">
              <a:rPr lang="bn-BD" smtClean="0"/>
              <a:t>27 সেপ্টে. 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imranict129@gmail.com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C9F61-9572-4C35-BBCF-52B24E901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040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876FD-F1A6-4691-BB1A-D043FAA24FB1}" type="datetime8">
              <a:rPr lang="bn-BD" smtClean="0"/>
              <a:t>27 সেপ্টে. 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imranict129@gmail.com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C9F61-9572-4C35-BBCF-52B24E901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80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jpeg"/><Relationship Id="rId5" Type="http://schemas.openxmlformats.org/officeDocument/2006/relationships/image" Target="../media/image19.jpg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bn-IN" sz="6000" dirty="0" smtClean="0">
                <a:solidFill>
                  <a:srgbClr val="00B0F0"/>
                </a:solidFill>
              </a:rPr>
              <a:t>সকলকে শুভেচ্ছা</a:t>
            </a:r>
            <a:endParaRPr lang="en-US" sz="6000" dirty="0">
              <a:solidFill>
                <a:srgbClr val="00B0F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3366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841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14586"/>
            <a:ext cx="12191999" cy="484341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" y="568036"/>
            <a:ext cx="12191999" cy="144655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800" b="1" u="sng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দলগত</a:t>
            </a:r>
            <a:r>
              <a:rPr lang="en-US" sz="8800" b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u="sng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8800" b="1" u="sng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3035909"/>
            <a:ext cx="1078576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ü"/>
            </a:pP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দল-১ ও দল-২ঃ PAN ও LAN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৩টি   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পার্থক্য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en-US" sz="4400" b="1" dirty="0" smtClean="0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দল-৩ </a:t>
            </a:r>
            <a:r>
              <a:rPr lang="en-US" sz="4400" b="1" dirty="0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4400" b="1" dirty="0" smtClean="0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দল-৪</a:t>
            </a:r>
            <a:r>
              <a:rPr lang="bn-IN" sz="4400" b="1" dirty="0" smtClean="0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r>
              <a:rPr lang="en-US" sz="4400" b="1" dirty="0" smtClean="0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MAN </a:t>
            </a:r>
            <a:r>
              <a:rPr lang="en-US" sz="4400" b="1" dirty="0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4400" b="1" dirty="0" smtClean="0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WAN </a:t>
            </a:r>
            <a:r>
              <a:rPr lang="en-US" sz="4400" b="1" dirty="0" err="1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400" b="1" dirty="0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4400" b="1" dirty="0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৩টি </a:t>
            </a:r>
            <a:r>
              <a:rPr lang="en-US" sz="4400" b="1" dirty="0" err="1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পার্থক্য</a:t>
            </a:r>
            <a:r>
              <a:rPr lang="en-US" sz="4400" b="1" dirty="0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4400" b="1" dirty="0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493220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346364"/>
            <a:ext cx="12191999" cy="1200329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200" b="1" u="sng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7200" b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199" y="1814348"/>
            <a:ext cx="10515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</a:t>
            </a:r>
            <a:r>
              <a:rPr lang="en-US" sz="4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4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4800" b="1" dirty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</a:t>
            </a:r>
            <a:r>
              <a:rPr lang="en-US" sz="4800" b="1" dirty="0" smtClean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4800" b="1" dirty="0" smtClean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4800" b="1" dirty="0" smtClean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নেটওয়ার্কে</a:t>
            </a:r>
            <a:r>
              <a:rPr lang="en-US" sz="4800" b="1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ব্যবহৃত</a:t>
            </a:r>
            <a:r>
              <a:rPr lang="en-US" sz="4800" b="1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৫টি </a:t>
            </a:r>
            <a:r>
              <a:rPr lang="en-US" sz="4800" b="1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যন্ত্রাংশের</a:t>
            </a:r>
            <a:r>
              <a:rPr lang="en-US" sz="4800" b="1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4800" b="1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800" b="1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4800" b="1" dirty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টপোলজি</a:t>
            </a:r>
            <a:r>
              <a:rPr lang="en-US" sz="4800" b="1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800" b="1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টপোলজি</a:t>
            </a:r>
            <a:r>
              <a:rPr lang="en-US" sz="48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48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48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টপোলজি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0181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5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65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15" decel="50000">
                                          <p:stCondLst>
                                            <p:cond delay="169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214" y="15240"/>
            <a:ext cx="12219214" cy="684276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05346" y="595508"/>
            <a:ext cx="95042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u="sng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bn-IN" sz="96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ড়ী</a:t>
            </a:r>
            <a:r>
              <a:rPr lang="en-US" sz="96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en-US" sz="9600" b="1" u="sng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9600" b="1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7393" y="3121131"/>
            <a:ext cx="11430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বিদ্যালয়কে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নেটওয়ার্কিং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5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আওতায়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আনতে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ধরনের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করবে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কেন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5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1316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59259E-6 L -0.58034 0.00301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023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1" dur="5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z="1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১৭/০৬/২০১৬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b="1" dirty="0" smtClean="0"/>
              <a:t>imranict129@gmail.com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C9F61-9572-4C35-BBCF-52B24E901F87}" type="slidenum">
              <a:rPr lang="en-US" sz="1600" b="1" smtClean="0">
                <a:latin typeface="NikoshBAN" panose="02000000000000000000" pitchFamily="2" charset="0"/>
                <a:cs typeface="NikoshBAN" panose="02000000000000000000" pitchFamily="2" charset="0"/>
              </a:rPr>
              <a:t>13</a:t>
            </a:fld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407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81890" y="826327"/>
            <a:ext cx="10543309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সকলকে</a:t>
            </a:r>
            <a:r>
              <a:rPr lang="en-US" sz="16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6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6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835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17965" y="332654"/>
            <a:ext cx="7384472" cy="1219055"/>
          </a:xfrm>
        </p:spPr>
        <p:txBody>
          <a:bodyPr/>
          <a:lstStyle/>
          <a:p>
            <a:r>
              <a:rPr lang="bn-IN" dirty="0" smtClean="0">
                <a:solidFill>
                  <a:schemeClr val="accent2">
                    <a:lumMod val="75000"/>
                  </a:schemeClr>
                </a:solidFill>
              </a:rPr>
              <a:t>শিক্ষক পরিচিতি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6363" y="2784619"/>
            <a:ext cx="5902036" cy="2059270"/>
          </a:xfrm>
        </p:spPr>
        <p:txBody>
          <a:bodyPr>
            <a:noAutofit/>
          </a:bodyPr>
          <a:lstStyle/>
          <a:p>
            <a:r>
              <a:rPr lang="bn-IN" sz="3200" dirty="0" smtClean="0">
                <a:solidFill>
                  <a:srgbClr val="0070C0"/>
                </a:solidFill>
              </a:rPr>
              <a:t>মৃত্যুঞ্জয় রায়</a:t>
            </a:r>
          </a:p>
          <a:p>
            <a:r>
              <a:rPr lang="bn-IN" sz="3200" dirty="0" smtClean="0">
                <a:solidFill>
                  <a:srgbClr val="0070C0"/>
                </a:solidFill>
              </a:rPr>
              <a:t>কম্পিউটার শিক্ষক</a:t>
            </a:r>
          </a:p>
          <a:p>
            <a:r>
              <a:rPr lang="bn-IN" sz="3200" dirty="0" smtClean="0">
                <a:solidFill>
                  <a:srgbClr val="0070C0"/>
                </a:solidFill>
              </a:rPr>
              <a:t>মীরগঞ্জহাট বহুমূখী উচ্চ বিদ্যালয়</a:t>
            </a:r>
            <a:endParaRPr lang="en-US" sz="3200" dirty="0" smtClean="0">
              <a:solidFill>
                <a:srgbClr val="0070C0"/>
              </a:solidFill>
            </a:endParaRPr>
          </a:p>
          <a:p>
            <a:r>
              <a:rPr lang="bn-IN" sz="3200" dirty="0" smtClean="0">
                <a:solidFill>
                  <a:srgbClr val="0070C0"/>
                </a:solidFill>
              </a:rPr>
              <a:t>জলঢাকা, নীলফামারী।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61790" y="4405745"/>
            <a:ext cx="308129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600" dirty="0" smtClean="0">
                <a:solidFill>
                  <a:srgbClr val="00B050"/>
                </a:solidFill>
              </a:rPr>
              <a:t>শ্রেনিঃ অষ্টম</a:t>
            </a:r>
          </a:p>
          <a:p>
            <a:r>
              <a:rPr lang="bn-IN" sz="3600" dirty="0" smtClean="0">
                <a:solidFill>
                  <a:srgbClr val="00B050"/>
                </a:solidFill>
              </a:rPr>
              <a:t>সময়ঃ ৪০ মিঃ</a:t>
            </a:r>
          </a:p>
          <a:p>
            <a:r>
              <a:rPr lang="bn-IN" sz="3600" dirty="0" smtClean="0">
                <a:solidFill>
                  <a:srgbClr val="00B050"/>
                </a:solidFill>
              </a:rPr>
              <a:t>অধ্যায়ঃ পঞ্চম </a:t>
            </a:r>
            <a:endParaRPr lang="en-US" sz="3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6026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7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2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3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7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7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8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211" y="370607"/>
            <a:ext cx="11265578" cy="5559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836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83672" y="872836"/>
            <a:ext cx="1022465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11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15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</a:t>
            </a:r>
            <a:endParaRPr lang="en-US" sz="11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7454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70362" y="2068331"/>
            <a:ext cx="9047019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…</a:t>
            </a:r>
          </a:p>
          <a:p>
            <a:pPr algn="just"/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	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	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নেটওয়ার্কের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প্রকারভেদ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	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সংশ্লিষ্ট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যন্ত্রপাতির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r>
              <a:rPr lang="en-US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	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সংশ্লিষ্ট </a:t>
            </a:r>
            <a:r>
              <a:rPr lang="en-US" sz="32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যন্ত্রপাতির</a:t>
            </a:r>
            <a:r>
              <a:rPr lang="en-US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	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৫। 	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টপোলজির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21672"/>
            <a:ext cx="12192000" cy="184665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6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96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063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46018" y="4519087"/>
            <a:ext cx="105918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নেটওয়ার্কঃ</a:t>
            </a:r>
            <a:r>
              <a:rPr lang="en-US" sz="36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ততোধিক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যোগাযোগের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মাধ্যম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একসাথে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জুড়ে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দিলে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যদি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নিজেদের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ভেতর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কিংবা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উপাত্ত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আদান-প্রদান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14945" y="983673"/>
            <a:ext cx="85482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027" y="553589"/>
            <a:ext cx="10221191" cy="3756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572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79137"/>
            <a:ext cx="12192000" cy="1107996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নেটওয়ার্কে</a:t>
            </a:r>
            <a:r>
              <a:rPr lang="en-US" sz="6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ব্যবহৃত</a:t>
            </a:r>
            <a:r>
              <a:rPr lang="en-US" sz="6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যন্ত্রপাতিঃ</a:t>
            </a:r>
            <a:endParaRPr lang="en-US" sz="66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4873" y="1654049"/>
            <a:ext cx="2535382" cy="146765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4785" y="1428438"/>
            <a:ext cx="3042334" cy="174256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9418" y="1556914"/>
            <a:ext cx="2746517" cy="140615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4814" y="3632642"/>
            <a:ext cx="2581275" cy="17716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937" y="3676150"/>
            <a:ext cx="2026880" cy="202688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4874" y="3698251"/>
            <a:ext cx="2535382" cy="193359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364" y="1632091"/>
            <a:ext cx="2373979" cy="150698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9636" y="3617312"/>
            <a:ext cx="1925936" cy="1969313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81202" y="3214485"/>
            <a:ext cx="1853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স্যাটালাইট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62832" y="3170977"/>
            <a:ext cx="1363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/>
              <a:t>সার্ভার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6738979" y="3071833"/>
            <a:ext cx="1052946" cy="4793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/>
              <a:t>সুইচ</a:t>
            </a:r>
            <a:endParaRPr lang="en-US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9821617" y="3132849"/>
            <a:ext cx="1989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/>
              <a:t>ক্যাবল</a:t>
            </a:r>
            <a:r>
              <a:rPr lang="en-US" sz="2400" b="1" dirty="0" smtClean="0"/>
              <a:t>/</a:t>
            </a:r>
            <a:r>
              <a:rPr lang="en-US" sz="2400" b="1" dirty="0" err="1" smtClean="0"/>
              <a:t>তার</a:t>
            </a:r>
            <a:endParaRPr 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609600" y="5818910"/>
            <a:ext cx="14910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/>
              <a:t>মডেম</a:t>
            </a:r>
            <a:endParaRPr lang="en-US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435928" y="5746731"/>
            <a:ext cx="1593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/>
              <a:t>রাউটার</a:t>
            </a:r>
            <a:endParaRPr lang="en-US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6364433" y="5746731"/>
            <a:ext cx="17824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/>
              <a:t>কম্পিউটার</a:t>
            </a:r>
            <a:endParaRPr lang="en-US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8894695" y="5737641"/>
            <a:ext cx="3255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/>
              <a:t>ইউজার</a:t>
            </a:r>
            <a:r>
              <a:rPr lang="en-US" sz="2400" b="1" dirty="0" smtClean="0"/>
              <a:t>/</a:t>
            </a:r>
            <a:r>
              <a:rPr lang="en-US" sz="2400" b="1" dirty="0" err="1" smtClean="0"/>
              <a:t>ব্যবহারকারী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26644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302502"/>
            <a:ext cx="12192000" cy="707886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নেটওয়ার্কের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প্রকারভেদঃ</a:t>
            </a:r>
            <a:endParaRPr lang="en-US" sz="40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2222" y="1576546"/>
            <a:ext cx="2185715" cy="155921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9462" y="4156365"/>
            <a:ext cx="1887236" cy="195660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6485" y="2008910"/>
            <a:ext cx="2838450" cy="335724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584315" y="3154247"/>
            <a:ext cx="2521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LAN(Local Area Network)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41962" y="6066517"/>
            <a:ext cx="3671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MAN(Metropolitan Area Network)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26608" y="5735682"/>
            <a:ext cx="270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WAN(Wide Area Network)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150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55158"/>
            <a:ext cx="12191999" cy="110799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</a:t>
            </a:r>
            <a:r>
              <a:rPr lang="en-US" sz="6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টপোলজি</a:t>
            </a:r>
            <a:endParaRPr lang="en-US" sz="6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063" y="1356409"/>
            <a:ext cx="3194337" cy="112741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5326" y="1199948"/>
            <a:ext cx="2048746" cy="188798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6272" y="1182934"/>
            <a:ext cx="2836793" cy="1905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5368" y="3690160"/>
            <a:ext cx="2743201" cy="154229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454" y="3410543"/>
            <a:ext cx="2215231" cy="2042053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838199" y="3158196"/>
            <a:ext cx="1977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বাস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টপোলজি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18569" y="3101574"/>
            <a:ext cx="1462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রিং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টপোলজি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561933" y="3087934"/>
            <a:ext cx="16454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স্টার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টপোলজি</a:t>
            </a:r>
            <a:endParaRPr lang="en-US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985655" y="5359379"/>
            <a:ext cx="18772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ট্রি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টপোলজি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155123" y="5556848"/>
            <a:ext cx="21058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মেশ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টপোলজি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484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/>
      <p:bldP spid="12" grpId="0"/>
      <p:bldP spid="13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</TotalTime>
  <Words>181</Words>
  <Application>Microsoft Office PowerPoint</Application>
  <PresentationFormat>Widescreen</PresentationFormat>
  <Paragraphs>54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NikoshBAN</vt:lpstr>
      <vt:lpstr>Vrinda</vt:lpstr>
      <vt:lpstr>Wingdings</vt:lpstr>
      <vt:lpstr>Office Theme</vt:lpstr>
      <vt:lpstr>PowerPoint Presentation</vt:lpstr>
      <vt:lpstr>শিক্ষক 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5FD8N72</dc:creator>
  <cp:lastModifiedBy>User</cp:lastModifiedBy>
  <cp:revision>86</cp:revision>
  <dcterms:created xsi:type="dcterms:W3CDTF">2016-06-16T05:34:44Z</dcterms:created>
  <dcterms:modified xsi:type="dcterms:W3CDTF">2016-09-27T08:00:34Z</dcterms:modified>
</cp:coreProperties>
</file>